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9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0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2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6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7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1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4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3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5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pos="480">
          <p15:clr>
            <a:srgbClr val="F26B43"/>
          </p15:clr>
        </p15:guide>
        <p15:guide id="3" pos="960">
          <p15:clr>
            <a:srgbClr val="F26B43"/>
          </p15:clr>
        </p15:guide>
        <p15:guide id="4" pos="1440">
          <p15:clr>
            <a:srgbClr val="F26B43"/>
          </p15:clr>
        </p15:guide>
        <p15:guide id="5" pos="1920">
          <p15:clr>
            <a:srgbClr val="F26B43"/>
          </p15:clr>
        </p15:guide>
        <p15:guide id="6" pos="2400">
          <p15:clr>
            <a:srgbClr val="F26B43"/>
          </p15:clr>
        </p15:guide>
        <p15:guide id="7" pos="2880">
          <p15:clr>
            <a:srgbClr val="F26B43"/>
          </p15:clr>
        </p15:guide>
        <p15:guide id="8" pos="3360">
          <p15:clr>
            <a:srgbClr val="F26B43"/>
          </p15:clr>
        </p15:guide>
        <p15:guide id="9" pos="3840">
          <p15:clr>
            <a:srgbClr val="F26B43"/>
          </p15:clr>
        </p15:guide>
        <p15:guide id="10" pos="4320">
          <p15:clr>
            <a:srgbClr val="F26B43"/>
          </p15:clr>
        </p15:guide>
        <p15:guide id="11" pos="4800">
          <p15:clr>
            <a:srgbClr val="F26B43"/>
          </p15:clr>
        </p15:guide>
        <p15:guide id="12" pos="5280">
          <p15:clr>
            <a:srgbClr val="F26B43"/>
          </p15:clr>
        </p15:guide>
        <p15:guide id="13" pos="5760">
          <p15:clr>
            <a:srgbClr val="F26B43"/>
          </p15:clr>
        </p15:guide>
        <p15:guide id="14" pos="6240">
          <p15:clr>
            <a:srgbClr val="F26B43"/>
          </p15:clr>
        </p15:guide>
        <p15:guide id="15" pos="6720">
          <p15:clr>
            <a:srgbClr val="F26B43"/>
          </p15:clr>
        </p15:guide>
        <p15:guide id="16" pos="7200">
          <p15:clr>
            <a:srgbClr val="F26B43"/>
          </p15:clr>
        </p15:guide>
        <p15:guide id="17" pos="7680">
          <p15:clr>
            <a:srgbClr val="F26B43"/>
          </p15:clr>
        </p15:guide>
        <p15:guide id="18" orient="horz">
          <p15:clr>
            <a:srgbClr val="F26B43"/>
          </p15:clr>
        </p15:guide>
        <p15:guide id="19" orient="horz" pos="480">
          <p15:clr>
            <a:srgbClr val="F26B43"/>
          </p15:clr>
        </p15:guide>
        <p15:guide id="20" orient="horz" pos="960">
          <p15:clr>
            <a:srgbClr val="F26B43"/>
          </p15:clr>
        </p15:guide>
        <p15:guide id="21" orient="horz" pos="1440">
          <p15:clr>
            <a:srgbClr val="F26B43"/>
          </p15:clr>
        </p15:guide>
        <p15:guide id="22" orient="horz" pos="1920">
          <p15:clr>
            <a:srgbClr val="F26B43"/>
          </p15:clr>
        </p15:guide>
        <p15:guide id="23" orient="horz" pos="2400">
          <p15:clr>
            <a:srgbClr val="F26B43"/>
          </p15:clr>
        </p15:guide>
        <p15:guide id="24" orient="horz" pos="2880">
          <p15:clr>
            <a:srgbClr val="F26B43"/>
          </p15:clr>
        </p15:guide>
        <p15:guide id="25" orient="horz" pos="3360">
          <p15:clr>
            <a:srgbClr val="F26B43"/>
          </p15:clr>
        </p15:guide>
        <p15:guide id="26" orient="horz" pos="3840">
          <p15:clr>
            <a:srgbClr val="F26B43"/>
          </p15:clr>
        </p15:guide>
        <p15:guide id="27" orient="horz" pos="43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B7C239-B44D-3496-A075-B55082D1B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1018903"/>
          </a:xfrm>
        </p:spPr>
        <p:txBody>
          <a:bodyPr/>
          <a:lstStyle/>
          <a:p>
            <a:r>
              <a:rPr lang="en-US" u="sng" dirty="0" smtClean="0"/>
              <a:t>M.A.S.E Attendance </a:t>
            </a:r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269FC37-EC3A-9A2B-5687-682DB790F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2660821"/>
            <a:ext cx="106680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Questions &amp; </a:t>
            </a:r>
            <a:r>
              <a:rPr lang="en-US" dirty="0" smtClean="0"/>
              <a:t>Answers</a:t>
            </a:r>
          </a:p>
          <a:p>
            <a:r>
              <a:rPr lang="en-US" dirty="0" smtClean="0"/>
              <a:t>Ms. W. Hannah </a:t>
            </a:r>
          </a:p>
          <a:p>
            <a:r>
              <a:rPr lang="en-US" dirty="0" smtClean="0"/>
              <a:t>Attendance Liaison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22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DDDE3F-93CB-7442-4E9F-55C2580AF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22" y="317157"/>
            <a:ext cx="10668000" cy="1231557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en-US" u="sng" dirty="0"/>
              <a:t>What Time Does School Start?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510E120-427E-30C3-EA4C-A53CAA122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69990"/>
            <a:ext cx="10668000" cy="4234094"/>
          </a:xfrm>
        </p:spPr>
        <p:txBody>
          <a:bodyPr>
            <a:normAutofit/>
          </a:bodyPr>
          <a:lstStyle/>
          <a:p>
            <a:r>
              <a:rPr lang="en-US" dirty="0"/>
              <a:t>School starts at 7:15 </a:t>
            </a:r>
            <a:r>
              <a:rPr lang="en-US" dirty="0" smtClean="0"/>
              <a:t>AM</a:t>
            </a:r>
            <a:endParaRPr lang="en-US" dirty="0"/>
          </a:p>
          <a:p>
            <a:r>
              <a:rPr lang="en-US" dirty="0"/>
              <a:t>If you come to school anytime </a:t>
            </a:r>
            <a:r>
              <a:rPr lang="en-US" dirty="0" smtClean="0"/>
              <a:t>AFTER </a:t>
            </a:r>
            <a:r>
              <a:rPr lang="en-US" dirty="0"/>
              <a:t>7:15 </a:t>
            </a:r>
            <a:r>
              <a:rPr lang="en-US" dirty="0" smtClean="0"/>
              <a:t>AM, you </a:t>
            </a:r>
            <a:r>
              <a:rPr lang="en-US" dirty="0"/>
              <a:t>are considered TARDY</a:t>
            </a:r>
            <a:r>
              <a:rPr lang="en-US" dirty="0" smtClean="0"/>
              <a:t>!!!</a:t>
            </a:r>
          </a:p>
          <a:p>
            <a:r>
              <a:rPr lang="en-US" dirty="0" smtClean="0"/>
              <a:t>At </a:t>
            </a:r>
            <a:r>
              <a:rPr lang="en-US" dirty="0" smtClean="0"/>
              <a:t>7:45 AM &amp; AFTER </a:t>
            </a:r>
            <a:r>
              <a:rPr lang="en-US" dirty="0" smtClean="0"/>
              <a:t>a PARENT must come into the office to sign you in.</a:t>
            </a:r>
          </a:p>
          <a:p>
            <a:r>
              <a:rPr lang="en-US" dirty="0" smtClean="0"/>
              <a:t>If you are a student driver, please make provisions to be here on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AC70FC-02E4-B2F1-6A86-394125FF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96562"/>
            <a:ext cx="10668000" cy="1989438"/>
          </a:xfrm>
        </p:spPr>
        <p:txBody>
          <a:bodyPr>
            <a:normAutofit/>
          </a:bodyPr>
          <a:lstStyle/>
          <a:p>
            <a:pPr algn="ctr"/>
            <a:r>
              <a:rPr lang="en-US" sz="3500" u="sng" dirty="0"/>
              <a:t>Does </a:t>
            </a:r>
            <a:r>
              <a:rPr lang="en-US" sz="3500" u="sng" dirty="0" smtClean="0"/>
              <a:t>it hurt </a:t>
            </a:r>
            <a:r>
              <a:rPr lang="en-US" sz="3500" u="sng" dirty="0"/>
              <a:t>my Grade If I </a:t>
            </a:r>
            <a:r>
              <a:rPr lang="en-US" sz="3500" u="sng" dirty="0" smtClean="0"/>
              <a:t>am absent from school</a:t>
            </a:r>
            <a:r>
              <a:rPr lang="en-US" sz="3500" u="sng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0F0393-2053-A028-E728-6DC1F453D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YES! </a:t>
            </a:r>
            <a:r>
              <a:rPr lang="en-US" dirty="0" smtClean="0"/>
              <a:t>If you are not present in class, how can you learn…..</a:t>
            </a:r>
            <a:endParaRPr lang="en-US" dirty="0"/>
          </a:p>
          <a:p>
            <a:r>
              <a:rPr lang="en-US" dirty="0" smtClean="0"/>
              <a:t>9 classes are missed every day when you miss school so if you miss school 2 days how many absences is that for the day?  </a:t>
            </a:r>
          </a:p>
          <a:p>
            <a:r>
              <a:rPr lang="en-US" dirty="0" smtClean="0"/>
              <a:t>It’s hard to catch up &amp; if your absence is not excused, make-up work </a:t>
            </a:r>
            <a:r>
              <a:rPr lang="en-US" dirty="0" smtClean="0"/>
              <a:t>is not </a:t>
            </a:r>
            <a:r>
              <a:rPr lang="en-US" dirty="0" smtClean="0"/>
              <a:t>guaranteed by the teacher.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99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8DC9D3-1076-C4D2-5AA2-9C4D19A4A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6541"/>
            <a:ext cx="10668000" cy="1256270"/>
          </a:xfrm>
        </p:spPr>
        <p:txBody>
          <a:bodyPr/>
          <a:lstStyle/>
          <a:p>
            <a:pPr algn="ctr"/>
            <a:r>
              <a:rPr lang="en-US" u="sng" dirty="0"/>
              <a:t>Do I </a:t>
            </a:r>
            <a:r>
              <a:rPr lang="en-US" u="sng" dirty="0" smtClean="0"/>
              <a:t>Have </a:t>
            </a:r>
            <a:r>
              <a:rPr lang="en-US" u="sng" dirty="0"/>
              <a:t>to Bring a </a:t>
            </a:r>
            <a:r>
              <a:rPr lang="en-US" u="sng" dirty="0" smtClean="0"/>
              <a:t>Note?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DC4AFD-8276-4737-1887-C658AFE85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50542"/>
            <a:ext cx="10668000" cy="4905632"/>
          </a:xfrm>
        </p:spPr>
        <p:txBody>
          <a:bodyPr>
            <a:normAutofit/>
          </a:bodyPr>
          <a:lstStyle/>
          <a:p>
            <a:r>
              <a:rPr lang="en-US" dirty="0" smtClean="0"/>
              <a:t>YES! You </a:t>
            </a:r>
            <a:r>
              <a:rPr lang="en-US" dirty="0"/>
              <a:t>must bring a note or have your parent email Ms. Hannah every time you are </a:t>
            </a:r>
            <a:r>
              <a:rPr lang="en-US" dirty="0" smtClean="0"/>
              <a:t>absent.</a:t>
            </a:r>
            <a:endParaRPr lang="en-US" dirty="0"/>
          </a:p>
          <a:p>
            <a:r>
              <a:rPr lang="en-US" dirty="0"/>
              <a:t>All </a:t>
            </a:r>
            <a:r>
              <a:rPr lang="en-US" dirty="0" smtClean="0"/>
              <a:t>valid absences </a:t>
            </a:r>
            <a:r>
              <a:rPr lang="en-US" dirty="0" smtClean="0"/>
              <a:t>WITHOUT </a:t>
            </a:r>
            <a:r>
              <a:rPr lang="en-US" dirty="0"/>
              <a:t>a </a:t>
            </a:r>
            <a:r>
              <a:rPr lang="en-US" dirty="0" smtClean="0"/>
              <a:t>note, are UNEXCUSED</a:t>
            </a:r>
            <a:endParaRPr lang="en-US" dirty="0"/>
          </a:p>
          <a:p>
            <a:r>
              <a:rPr lang="en-US" dirty="0"/>
              <a:t>If you go to the </a:t>
            </a:r>
            <a:r>
              <a:rPr lang="en-US" dirty="0" smtClean="0"/>
              <a:t>Doctor/Dentist, </a:t>
            </a:r>
            <a:r>
              <a:rPr lang="en-US" dirty="0"/>
              <a:t>a</a:t>
            </a:r>
            <a:r>
              <a:rPr lang="en-US" dirty="0" smtClean="0"/>
              <a:t> Business/School, </a:t>
            </a:r>
            <a:r>
              <a:rPr lang="en-US" dirty="0"/>
              <a:t>please ask them for a note </a:t>
            </a:r>
            <a:r>
              <a:rPr lang="en-US" dirty="0" smtClean="0"/>
              <a:t>as proof to be excused from </a:t>
            </a:r>
            <a:r>
              <a:rPr lang="en-US" dirty="0"/>
              <a:t>school. </a:t>
            </a:r>
            <a:endParaRPr lang="en-US" dirty="0" smtClean="0"/>
          </a:p>
          <a:p>
            <a:r>
              <a:rPr lang="en-US" dirty="0" smtClean="0"/>
              <a:t>Teachers </a:t>
            </a:r>
            <a:r>
              <a:rPr lang="en-US" dirty="0" smtClean="0"/>
              <a:t>are not required to allow you to make </a:t>
            </a:r>
            <a:r>
              <a:rPr lang="en-US" dirty="0" smtClean="0"/>
              <a:t>up your work if your absence was unexcused.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95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6B8E7D-B325-3767-8147-36416198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3037"/>
            <a:ext cx="10668000" cy="1206843"/>
          </a:xfrm>
        </p:spPr>
        <p:txBody>
          <a:bodyPr/>
          <a:lstStyle/>
          <a:p>
            <a:pPr algn="ctr"/>
            <a:r>
              <a:rPr lang="en-US" u="sng" dirty="0" smtClean="0"/>
              <a:t>TRUANCY</a:t>
            </a: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9E1A50-AB2F-CAFE-A4C1-245F0A818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617" y="1643449"/>
            <a:ext cx="10668000" cy="478206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you are absent 3 to 4 times UNEXCUSED, you will receive </a:t>
            </a:r>
            <a:r>
              <a:rPr lang="en-US" dirty="0" smtClean="0"/>
              <a:t>Truancy SART Warning Letter or email.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you are absent more than 5 times </a:t>
            </a:r>
            <a:r>
              <a:rPr lang="en-US" dirty="0" smtClean="0"/>
              <a:t>UNEXCUSED, </a:t>
            </a:r>
            <a:r>
              <a:rPr lang="en-US" dirty="0" smtClean="0"/>
              <a:t>your parent will receive a </a:t>
            </a:r>
            <a:r>
              <a:rPr lang="en-US" dirty="0" smtClean="0"/>
              <a:t>Truancy SART </a:t>
            </a:r>
            <a:r>
              <a:rPr lang="en-US" dirty="0"/>
              <a:t>L</a:t>
            </a:r>
            <a:r>
              <a:rPr lang="en-US" dirty="0" smtClean="0"/>
              <a:t>etter </a:t>
            </a:r>
            <a:r>
              <a:rPr lang="en-US" dirty="0" smtClean="0"/>
              <a:t>for a </a:t>
            </a:r>
            <a:r>
              <a:rPr lang="en-US" dirty="0" smtClean="0"/>
              <a:t>MANDATORY </a:t>
            </a:r>
            <a:r>
              <a:rPr lang="en-US" dirty="0" smtClean="0"/>
              <a:t>meeting at </a:t>
            </a:r>
            <a:r>
              <a:rPr lang="en-US" dirty="0" smtClean="0"/>
              <a:t>school.</a:t>
            </a:r>
            <a:endParaRPr lang="en-US" dirty="0" smtClean="0"/>
          </a:p>
          <a:p>
            <a:r>
              <a:rPr lang="en-US" dirty="0" smtClean="0"/>
              <a:t>10 or more </a:t>
            </a:r>
            <a:r>
              <a:rPr lang="en-US" dirty="0" smtClean="0"/>
              <a:t>UNEXCUSED absences, </a:t>
            </a:r>
            <a:r>
              <a:rPr lang="en-US" dirty="0" smtClean="0"/>
              <a:t>parents will </a:t>
            </a:r>
            <a:r>
              <a:rPr lang="en-US" dirty="0" smtClean="0"/>
              <a:t>receive a Truancy SARB Letter &amp; </a:t>
            </a:r>
            <a:r>
              <a:rPr lang="en-US" dirty="0" smtClean="0"/>
              <a:t>be referred to the District Attorney’s office.</a:t>
            </a:r>
          </a:p>
          <a:p>
            <a:r>
              <a:rPr lang="en-US" dirty="0" smtClean="0"/>
              <a:t>Scholars are only allowed to submit 10 hand written notes/emails per school year for EXCUSED absences.</a:t>
            </a:r>
            <a:endParaRPr lang="en-US" dirty="0" smtClean="0"/>
          </a:p>
          <a:p>
            <a:r>
              <a:rPr lang="en-US" dirty="0" smtClean="0"/>
              <a:t>Truancy counts </a:t>
            </a:r>
            <a:r>
              <a:rPr lang="en-US" dirty="0" smtClean="0"/>
              <a:t>as a discipline </a:t>
            </a:r>
            <a:r>
              <a:rPr lang="en-US" dirty="0" smtClean="0"/>
              <a:t>issue</a:t>
            </a:r>
            <a:r>
              <a:rPr lang="en-US" dirty="0"/>
              <a:t> </a:t>
            </a:r>
            <a:r>
              <a:rPr lang="en-US" dirty="0" smtClean="0"/>
              <a:t>&amp; can prohibit</a:t>
            </a:r>
            <a:r>
              <a:rPr lang="en-US" dirty="0" smtClean="0"/>
              <a:t> you from receiving a Compulsory </a:t>
            </a:r>
            <a:r>
              <a:rPr lang="en-US" dirty="0" smtClean="0"/>
              <a:t>Driving </a:t>
            </a:r>
            <a:r>
              <a:rPr lang="en-US" dirty="0" smtClean="0"/>
              <a:t>Form</a:t>
            </a:r>
            <a:r>
              <a:rPr lang="en-US" dirty="0"/>
              <a:t> </a:t>
            </a:r>
            <a:r>
              <a:rPr lang="en-US" dirty="0" smtClean="0"/>
              <a:t>if needed.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8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98" y="333633"/>
            <a:ext cx="10668000" cy="1313935"/>
          </a:xfrm>
        </p:spPr>
        <p:txBody>
          <a:bodyPr/>
          <a:lstStyle/>
          <a:p>
            <a:pPr algn="ctr"/>
            <a:r>
              <a:rPr lang="en-US" u="sng" dirty="0" smtClean="0"/>
              <a:t>WE WANT YOU HERE!!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37038"/>
            <a:ext cx="10668000" cy="4267045"/>
          </a:xfrm>
        </p:spPr>
        <p:txBody>
          <a:bodyPr>
            <a:normAutofit/>
          </a:bodyPr>
          <a:lstStyle/>
          <a:p>
            <a:r>
              <a:rPr lang="en-US" dirty="0" smtClean="0"/>
              <a:t>Here at MASE, the </a:t>
            </a:r>
            <a:r>
              <a:rPr lang="en-US" dirty="0" smtClean="0"/>
              <a:t>teacher’s </a:t>
            </a:r>
            <a:r>
              <a:rPr lang="en-US" dirty="0" smtClean="0"/>
              <a:t>have a lot to teach you so we really want you to be present to learn.</a:t>
            </a:r>
          </a:p>
          <a:p>
            <a:r>
              <a:rPr lang="en-US" dirty="0" smtClean="0"/>
              <a:t>We value &amp; appreciate your choice to attend MASE Academy.</a:t>
            </a:r>
          </a:p>
          <a:p>
            <a:r>
              <a:rPr lang="en-US" dirty="0" smtClean="0"/>
              <a:t>At MASE, we strive for Excellence with Academics &amp; Attendance!</a:t>
            </a:r>
          </a:p>
          <a:p>
            <a:r>
              <a:rPr lang="en-US" dirty="0" smtClean="0"/>
              <a:t>Let’s show up &amp; show out this school year!!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3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If there is a problem getting to school, please see </a:t>
            </a:r>
            <a:r>
              <a:rPr lang="en-US" smtClean="0"/>
              <a:t>an Administrator, </a:t>
            </a:r>
            <a:r>
              <a:rPr lang="en-US"/>
              <a:t>a </a:t>
            </a:r>
            <a:r>
              <a:rPr lang="en-US" smtClean="0"/>
              <a:t>Counselor </a:t>
            </a:r>
            <a:r>
              <a:rPr lang="en-US" dirty="0"/>
              <a:t>or myself.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Thank You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84654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Pebble</Template>
  <TotalTime>232</TotalTime>
  <Words>412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Avenir Next LT Pro Light</vt:lpstr>
      <vt:lpstr>Sitka Subheading</vt:lpstr>
      <vt:lpstr>PebbleVTI</vt:lpstr>
      <vt:lpstr>M.A.S.E Attendance </vt:lpstr>
      <vt:lpstr>What Time Does School Start?</vt:lpstr>
      <vt:lpstr>Does it hurt my Grade If I am absent from school?</vt:lpstr>
      <vt:lpstr>Do I Have to Bring a Note?</vt:lpstr>
      <vt:lpstr>TRUANCY</vt:lpstr>
      <vt:lpstr>WE WANT YOU HERE!!</vt:lpstr>
      <vt:lpstr>If there is a problem getting to school, please see an Administrator, a Counselor or myself.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M.A.S.E.  Attendance</dc:title>
  <dc:creator>Wendy Hannah</dc:creator>
  <cp:lastModifiedBy>Wendy Hannah</cp:lastModifiedBy>
  <cp:revision>17</cp:revision>
  <dcterms:created xsi:type="dcterms:W3CDTF">2022-06-03T16:37:47Z</dcterms:created>
  <dcterms:modified xsi:type="dcterms:W3CDTF">2022-08-01T13:57:59Z</dcterms:modified>
</cp:coreProperties>
</file>